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jlV8pvLx4d9b7b4z8VMQOtyHTn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4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01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10"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50" y="67125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11"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12"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13"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14"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15"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16"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17"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18"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19"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02"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20"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21"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22"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23"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24"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25"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26"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27"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28"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29"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03"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30"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31"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32"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33"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34" id="249" name="Google Shape;2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35"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36"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37"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38" id="269" name="Google Shape;2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39" id="274" name="Google Shape;2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04"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05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06"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07"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08"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서비스 신기술 실습 프로젝트최종-09"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2019-12-10T07:25:18Z</dcterms:created>
  <dc:creator>윤 하경</dc:creator>
</cp:coreProperties>
</file>